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10a3539b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10a3539b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10a3539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10a3539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10a3539b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10a3539b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10a3539b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10a3539b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127ace47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127ace47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127ace47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127ace47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10a3539b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10a3539b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10a3539b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10a3539b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10a3539b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10a3539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10a3539b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10a3539b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10a3539b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10a3539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10a3539b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10a3539b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StratoSoar MK2 - github.com/crnicholson/StratoSoar-MK2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25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crnicholson/StratoSoar-MK2-Media" TargetMode="External"/><Relationship Id="rId4" Type="http://schemas.openxmlformats.org/officeDocument/2006/relationships/hyperlink" Target="https://github.com/crnicholson/StratoSoar-MK2-Media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K19ZQH8FYGuiGL4eyAuPxrWvRiFqGxeo/view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StratoSoar MK2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44590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Charlie Nicholson, KC1SFR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100" y="684462"/>
            <a:ext cx="2830952" cy="377457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7952" y="19943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000000"/>
                </a:solidFill>
              </a:rPr>
              <a:t>The High Altitude Glider</a:t>
            </a:r>
            <a:endParaRPr i="1"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27650" y="586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Next Steps</a:t>
            </a:r>
            <a:endParaRPr sz="3100"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727650" y="1289225"/>
            <a:ext cx="4264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StratoSoar MK3</a:t>
            </a:r>
            <a:endParaRPr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Custom flying wing glider</a:t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Custom high </a:t>
            </a:r>
            <a:r>
              <a:rPr lang="en"/>
              <a:t>performance</a:t>
            </a:r>
            <a:r>
              <a:rPr lang="en"/>
              <a:t> glider</a:t>
            </a:r>
            <a:endParaRPr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Smaller electronics</a:t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Integrated tracking</a:t>
            </a:r>
            <a:endParaRPr sz="2400"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16880" l="0" r="0" t="37877"/>
          <a:stretch/>
        </p:blipFill>
        <p:spPr>
          <a:xfrm>
            <a:off x="6570775" y="586800"/>
            <a:ext cx="2238651" cy="13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18612" l="0" r="0" t="16469"/>
          <a:stretch/>
        </p:blipFill>
        <p:spPr>
          <a:xfrm>
            <a:off x="4779100" y="586800"/>
            <a:ext cx="1574025" cy="10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125" y="2054784"/>
            <a:ext cx="1867876" cy="116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5250" y="3498550"/>
            <a:ext cx="2342098" cy="146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7">
            <a:alphaModFix/>
          </a:blip>
          <a:srcRect b="19443" l="0" r="0" t="27037"/>
          <a:stretch/>
        </p:blipFill>
        <p:spPr>
          <a:xfrm>
            <a:off x="6751883" y="3342375"/>
            <a:ext cx="2112791" cy="150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0162" y="1937175"/>
            <a:ext cx="1999450" cy="28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025" y="3532163"/>
            <a:ext cx="1396601" cy="13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Journey</a:t>
            </a:r>
            <a:endParaRPr sz="3100"/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34222" l="0" r="0" t="14081"/>
          <a:stretch/>
        </p:blipFill>
        <p:spPr>
          <a:xfrm>
            <a:off x="3605625" y="2991925"/>
            <a:ext cx="2615750" cy="180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850" y="2735888"/>
            <a:ext cx="2745349" cy="2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949" y="575674"/>
            <a:ext cx="1581101" cy="210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800" y="3326857"/>
            <a:ext cx="1957402" cy="1468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6317424" y="699989"/>
            <a:ext cx="2702152" cy="20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 sz="3100"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Project page + GitHub</a:t>
            </a:r>
            <a:r>
              <a:rPr lang="en" sz="2400"/>
              <a:t>: </a:t>
            </a:r>
            <a:r>
              <a:rPr lang="en" sz="2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https://github.com/crnicholson/StratoSoar-MK2</a:t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Photos + videos</a:t>
            </a:r>
            <a:r>
              <a:rPr lang="en" sz="2400"/>
              <a:t>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https://github.com/crnicholson/StratoSoar-MK2-Media</a:t>
            </a:r>
            <a:r>
              <a:rPr lang="en" sz="2400"/>
              <a:t> </a:t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Email: charlienicholsonr@gmail.com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Legal Shmeegle</a:t>
            </a:r>
            <a:endParaRPr sz="3100"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729450" y="2078875"/>
            <a:ext cx="35520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786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050"/>
              <a:t>Glider is free flight glider</a:t>
            </a:r>
            <a:endParaRPr sz="3050"/>
          </a:p>
          <a:p>
            <a:pPr indent="-3786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050"/>
              <a:t>Loophole means little restrictions from FAA</a:t>
            </a:r>
            <a:endParaRPr sz="3050"/>
          </a:p>
          <a:p>
            <a:pPr indent="-3786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050"/>
              <a:t>However, tracker is not FCC approved</a:t>
            </a:r>
            <a:endParaRPr sz="305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025" y="1148439"/>
            <a:ext cx="4270975" cy="28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The Problem</a:t>
            </a:r>
            <a:endParaRPr sz="3100"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424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Radiosondes pollute everyday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They drop circuit boards, batteries and foam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276" y="770189"/>
            <a:ext cx="2702350" cy="360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The Solution</a:t>
            </a:r>
            <a:endParaRPr sz="3100"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403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glider that can steer home for reuse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Glider has same sensors that a radiosonde would have + more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25814" l="28053" r="31372" t="21875"/>
          <a:stretch/>
        </p:blipFill>
        <p:spPr>
          <a:xfrm>
            <a:off x="5701450" y="774877"/>
            <a:ext cx="2296474" cy="39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5621613" y="4463150"/>
            <a:ext cx="237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First revision of the circuit board.</a:t>
            </a:r>
            <a:endParaRPr i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Work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3972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Tried last year with StratoSoar MK1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Didn’t achieve </a:t>
            </a:r>
            <a:r>
              <a:rPr lang="en"/>
              <a:t>autonomy</a:t>
            </a:r>
            <a:r>
              <a:rPr lang="en"/>
              <a:t> or correct tracking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12182" r="18319" t="0"/>
          <a:stretch/>
        </p:blipFill>
        <p:spPr>
          <a:xfrm>
            <a:off x="4889950" y="1001350"/>
            <a:ext cx="3880474" cy="314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What I Did</a:t>
            </a:r>
            <a:endParaRPr sz="3100"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78875"/>
            <a:ext cx="4059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Autonomous glider</a:t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Custom flight computer PCB</a:t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Launch from 3,000 feet</a:t>
            </a:r>
            <a:endParaRPr sz="240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/>
              <a:t>Tiny4FSK tracking system</a:t>
            </a:r>
            <a:endParaRPr sz="2400"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54" y="1030729"/>
            <a:ext cx="3593600" cy="30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The Glider</a:t>
            </a:r>
            <a:endParaRPr sz="3100"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37911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Store bought foam glider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Cockpit rigged to hold custom PCB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Rudder modified for servo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Bay for tracker</a:t>
            </a:r>
            <a:endParaRPr sz="2400"/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23675" l="0" r="0" t="0"/>
          <a:stretch/>
        </p:blipFill>
        <p:spPr>
          <a:xfrm>
            <a:off x="6581075" y="666475"/>
            <a:ext cx="2406002" cy="244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657" y="666475"/>
            <a:ext cx="1792858" cy="239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/>
          </a:blip>
          <a:srcRect b="0" l="12064" r="0" t="0"/>
          <a:stretch/>
        </p:blipFill>
        <p:spPr>
          <a:xfrm rot="-5400000">
            <a:off x="5804725" y="2820450"/>
            <a:ext cx="1719775" cy="26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Electronics  </a:t>
            </a:r>
            <a:endParaRPr sz="3100"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Custom 4-layer PCB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150+ components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9 breakout boards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RF + power electronics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3 revisions</a:t>
            </a:r>
            <a:endParaRPr sz="2400"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9785" l="0" r="0" t="9340"/>
          <a:stretch/>
        </p:blipFill>
        <p:spPr>
          <a:xfrm>
            <a:off x="4865600" y="3218150"/>
            <a:ext cx="1526550" cy="164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150" y="2571752"/>
            <a:ext cx="1445351" cy="233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5">
            <a:alphaModFix/>
          </a:blip>
          <a:srcRect b="31110" l="7343" r="31460" t="24929"/>
          <a:stretch/>
        </p:blipFill>
        <p:spPr>
          <a:xfrm>
            <a:off x="7193797" y="786900"/>
            <a:ext cx="1581777" cy="151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6">
            <a:alphaModFix/>
          </a:blip>
          <a:srcRect b="5512" l="0" r="0" t="17599"/>
          <a:stretch/>
        </p:blipFill>
        <p:spPr>
          <a:xfrm>
            <a:off x="4696325" y="839000"/>
            <a:ext cx="1695825" cy="173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9"/>
          <p:cNvCxnSpPr/>
          <p:nvPr/>
        </p:nvCxnSpPr>
        <p:spPr>
          <a:xfrm rot="10800000">
            <a:off x="5628875" y="2256975"/>
            <a:ext cx="0" cy="1224300"/>
          </a:xfrm>
          <a:prstGeom prst="straightConnector1">
            <a:avLst/>
          </a:prstGeom>
          <a:noFill/>
          <a:ln cap="flat" cmpd="sng" w="38100">
            <a:solidFill>
              <a:srgbClr val="EB56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9"/>
          <p:cNvCxnSpPr/>
          <p:nvPr/>
        </p:nvCxnSpPr>
        <p:spPr>
          <a:xfrm flipH="1" rot="10800000">
            <a:off x="6085275" y="1448925"/>
            <a:ext cx="1724100" cy="7200"/>
          </a:xfrm>
          <a:prstGeom prst="straightConnector1">
            <a:avLst/>
          </a:prstGeom>
          <a:noFill/>
          <a:ln cap="flat" cmpd="sng" w="38100">
            <a:solidFill>
              <a:srgbClr val="EB56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9"/>
          <p:cNvCxnSpPr/>
          <p:nvPr/>
        </p:nvCxnSpPr>
        <p:spPr>
          <a:xfrm>
            <a:off x="7961550" y="1963200"/>
            <a:ext cx="14400" cy="1427100"/>
          </a:xfrm>
          <a:prstGeom prst="straightConnector1">
            <a:avLst/>
          </a:prstGeom>
          <a:noFill/>
          <a:ln cap="flat" cmpd="sng" w="38100">
            <a:solidFill>
              <a:srgbClr val="EB56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9"/>
          <p:cNvCxnSpPr/>
          <p:nvPr/>
        </p:nvCxnSpPr>
        <p:spPr>
          <a:xfrm rot="10800000">
            <a:off x="5983900" y="3759825"/>
            <a:ext cx="1724100" cy="0"/>
          </a:xfrm>
          <a:prstGeom prst="straightConnector1">
            <a:avLst/>
          </a:prstGeom>
          <a:noFill/>
          <a:ln cap="flat" cmpd="sng" w="38100">
            <a:solidFill>
              <a:srgbClr val="EB56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9"/>
          <p:cNvSpPr txBox="1"/>
          <p:nvPr/>
        </p:nvSpPr>
        <p:spPr>
          <a:xfrm>
            <a:off x="4234800" y="4177100"/>
            <a:ext cx="6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4.</a:t>
            </a:r>
            <a:endParaRPr b="1" sz="30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072575" y="1925250"/>
            <a:ext cx="6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3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30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6561425" y="1655313"/>
            <a:ext cx="6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3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30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561425" y="4256963"/>
            <a:ext cx="67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3000">
                <a:solidFill>
                  <a:srgbClr val="EB56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3000">
              <a:solidFill>
                <a:srgbClr val="EB56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Code + Function</a:t>
            </a:r>
            <a:endParaRPr sz="3100"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Arduino C++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IMU input w/ Kalman filter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PID </a:t>
            </a:r>
            <a:r>
              <a:rPr lang="en" sz="2400"/>
              <a:t>algorithm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Low power modes</a:t>
            </a:r>
            <a:endParaRPr sz="2400"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147" y="833100"/>
            <a:ext cx="2776401" cy="370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727650" y="2086125"/>
            <a:ext cx="4872300" cy="30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Glider will be flown after Xpo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Field</a:t>
            </a:r>
            <a:r>
              <a:rPr lang="en"/>
              <a:t> testing shows success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Glider can navigate autonomously to correct coordinates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10 hours battery life on 10 gram battery</a:t>
            </a:r>
            <a:endParaRPr/>
          </a:p>
        </p:txBody>
      </p:sp>
      <p:pic>
        <p:nvPicPr>
          <p:cNvPr id="159" name="Google Shape;159;p21" title="perfectFligh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025" y="2006250"/>
            <a:ext cx="3239251" cy="182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